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676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CC00"/>
    <a:srgbClr val="00918E"/>
    <a:srgbClr val="009999"/>
    <a:srgbClr val="008080"/>
    <a:srgbClr val="006664"/>
    <a:srgbClr val="23476B"/>
    <a:srgbClr val="FF9900"/>
    <a:srgbClr val="FACA00"/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FDA8421E-B2C3-49C3-AF79-FCE7DA0680A4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66825" y="1206500"/>
            <a:ext cx="4343400" cy="3259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705" y="4647317"/>
            <a:ext cx="5501640" cy="3802350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7263E4C6-01AD-4CD7-8DD6-AF87AF68555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753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4C6-01AD-4CD7-8DD6-AF87AF68555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321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84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0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699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314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14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09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49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2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940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88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74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4F27-94A8-491D-8093-92120460EE56}" type="datetimeFigureOut">
              <a:rPr lang="pt-PT" smtClean="0"/>
              <a:t>23/07/2019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872AB-95D3-41C1-B591-8F54A0CE791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mailto:afmendespinto@centroqualifica.gov.pt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8031" y="71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PT" altLang="pt-PT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2331302" y="14581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DAF3247-62DA-47CB-BFAC-C6CA97661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158" y="-40575"/>
            <a:ext cx="5799842" cy="5261897"/>
          </a:xfrm>
          <a:prstGeom prst="rect">
            <a:avLst/>
          </a:prstGeom>
        </p:spPr>
      </p:pic>
      <p:sp>
        <p:nvSpPr>
          <p:cNvPr id="23" name="Triângulo retângulo 22">
            <a:extLst>
              <a:ext uri="{FF2B5EF4-FFF2-40B4-BE49-F238E27FC236}">
                <a16:creationId xmlns:a16="http://schemas.microsoft.com/office/drawing/2014/main" id="{B9ABE20D-88C2-46BB-934A-272FA9E12985}"/>
              </a:ext>
            </a:extLst>
          </p:cNvPr>
          <p:cNvSpPr/>
          <p:nvPr/>
        </p:nvSpPr>
        <p:spPr>
          <a:xfrm>
            <a:off x="-18649" y="1015988"/>
            <a:ext cx="7256404" cy="4233115"/>
          </a:xfrm>
          <a:prstGeom prst="rtTriangle">
            <a:avLst/>
          </a:prstGeom>
          <a:solidFill>
            <a:srgbClr val="009999"/>
          </a:solidFill>
          <a:ln>
            <a:solidFill>
              <a:srgbClr val="009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PT" dirty="0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ABB20202-859C-4F84-AFFF-102A4184350E}"/>
              </a:ext>
            </a:extLst>
          </p:cNvPr>
          <p:cNvSpPr/>
          <p:nvPr/>
        </p:nvSpPr>
        <p:spPr>
          <a:xfrm>
            <a:off x="132508" y="1671815"/>
            <a:ext cx="6696744" cy="648919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2800" dirty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 concluir </a:t>
            </a:r>
            <a:r>
              <a:rPr lang="pt-PT" sz="2800" dirty="0" smtClean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2800" dirty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9º </a:t>
            </a:r>
            <a:r>
              <a:rPr lang="pt-PT" sz="2800" dirty="0" smtClean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escolaridade?</a:t>
            </a:r>
            <a:endParaRPr lang="pt-PT" sz="2800" dirty="0">
              <a:solidFill>
                <a:srgbClr val="8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Imagem 36" descr="Resultado de imagem para simbolo dgert certificação">
            <a:extLst>
              <a:ext uri="{FF2B5EF4-FFF2-40B4-BE49-F238E27FC236}">
                <a16:creationId xmlns:a16="http://schemas.microsoft.com/office/drawing/2014/main" id="{E3C0E7C8-0F93-44F7-B762-EDC9881DAC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57" y="6150907"/>
            <a:ext cx="677022" cy="59650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Caixa de Texto 2">
            <a:extLst>
              <a:ext uri="{FF2B5EF4-FFF2-40B4-BE49-F238E27FC236}">
                <a16:creationId xmlns:a16="http://schemas.microsoft.com/office/drawing/2014/main" id="{78E56824-1BAB-4632-8659-9FB6B877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0646" y="564920"/>
            <a:ext cx="5146702" cy="73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PT" sz="24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400" dirty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pt-PT" sz="24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PT" sz="28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</a:t>
            </a:r>
            <a:r>
              <a:rPr lang="pt-PT" sz="24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pt-PT" sz="2800" dirty="0" smtClean="0">
                <a:solidFill>
                  <a:srgbClr val="005E5C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Montemor</a:t>
            </a:r>
            <a:r>
              <a:rPr lang="pt-PT" sz="2800" dirty="0">
                <a:solidFill>
                  <a:srgbClr val="3399FF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" name="Imagem 50" descr="Qualifica">
            <a:extLst>
              <a:ext uri="{FF2B5EF4-FFF2-40B4-BE49-F238E27FC236}">
                <a16:creationId xmlns:a16="http://schemas.microsoft.com/office/drawing/2014/main" id="{73FACB6F-DB0A-44E6-8FE3-328D3465145D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60"/>
          <a:stretch/>
        </p:blipFill>
        <p:spPr bwMode="auto">
          <a:xfrm>
            <a:off x="1324656" y="144924"/>
            <a:ext cx="1335632" cy="13010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Retângulo: Cantos Arredondados 51">
            <a:extLst>
              <a:ext uri="{FF2B5EF4-FFF2-40B4-BE49-F238E27FC236}">
                <a16:creationId xmlns:a16="http://schemas.microsoft.com/office/drawing/2014/main" id="{3197E0B7-5913-4A8A-ADC8-BD612E95ED22}"/>
              </a:ext>
            </a:extLst>
          </p:cNvPr>
          <p:cNvSpPr/>
          <p:nvPr/>
        </p:nvSpPr>
        <p:spPr>
          <a:xfrm>
            <a:off x="248032" y="3279563"/>
            <a:ext cx="5621964" cy="804695"/>
          </a:xfrm>
          <a:prstGeom prst="roundRect">
            <a:avLst>
              <a:gd name="adj" fmla="val 31337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2800" dirty="0" smtClean="0">
                <a:solidFill>
                  <a:srgbClr val="8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iniciar brevemente</a:t>
            </a:r>
          </a:p>
          <a:p>
            <a:pPr algn="r">
              <a:spcAft>
                <a:spcPts val="0"/>
              </a:spcAft>
            </a:pPr>
            <a:r>
              <a:rPr lang="pt-PT" sz="2800" dirty="0" smtClean="0">
                <a:solidFill>
                  <a:srgbClr val="8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em Montemor-o-Velho</a:t>
            </a:r>
            <a:endParaRPr lang="pt-PT" sz="2800" dirty="0">
              <a:solidFill>
                <a:srgbClr val="8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5682944" y="6140793"/>
            <a:ext cx="3242941" cy="599278"/>
            <a:chOff x="184108" y="6053727"/>
            <a:chExt cx="3376262" cy="559101"/>
          </a:xfrm>
        </p:grpSpPr>
        <p:pic>
          <p:nvPicPr>
            <p:cNvPr id="26" name="Imagem 25" descr="Logótipo do Portugal2020">
              <a:extLst>
                <a:ext uri="{FF2B5EF4-FFF2-40B4-BE49-F238E27FC236}">
                  <a16:creationId xmlns:a16="http://schemas.microsoft.com/office/drawing/2014/main" id="{BEF2DD8D-AAB5-4049-A74B-481D06531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08" y="6158397"/>
              <a:ext cx="1037703" cy="3806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m 27" descr="União Europeira">
              <a:extLst>
                <a:ext uri="{FF2B5EF4-FFF2-40B4-BE49-F238E27FC236}">
                  <a16:creationId xmlns:a16="http://schemas.microsoft.com/office/drawing/2014/main" id="{60AE08FF-0FAE-48D5-A0CE-5BB6E5164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6193" y="6158397"/>
              <a:ext cx="1212580" cy="4148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magem 28" descr="https://www.portugal2020.pt/Portal2020/Media/Default/Images/NOTICIAS2020/POCH_LogoTexto.gif">
              <a:extLst>
                <a:ext uri="{FF2B5EF4-FFF2-40B4-BE49-F238E27FC236}">
                  <a16:creationId xmlns:a16="http://schemas.microsoft.com/office/drawing/2014/main" id="{A00C8D90-59D7-4DF0-8A2A-D0C1959AE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155" y="6053727"/>
              <a:ext cx="757215" cy="5591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Retângulo: Cantos Arredondados 20">
            <a:extLst>
              <a:ext uri="{FF2B5EF4-FFF2-40B4-BE49-F238E27FC236}">
                <a16:creationId xmlns:a16="http://schemas.microsoft.com/office/drawing/2014/main" id="{2AB0F361-EAAE-4F4C-B50A-955EEAE277F3}"/>
              </a:ext>
            </a:extLst>
          </p:cNvPr>
          <p:cNvSpPr/>
          <p:nvPr/>
        </p:nvSpPr>
        <p:spPr>
          <a:xfrm>
            <a:off x="5596455" y="5841383"/>
            <a:ext cx="1869760" cy="3397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2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Projeto Financiado</a:t>
            </a:r>
            <a:endParaRPr lang="pt-PT" sz="1200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: Cantos Arredondados 20">
            <a:extLst>
              <a:ext uri="{FF2B5EF4-FFF2-40B4-BE49-F238E27FC236}">
                <a16:creationId xmlns:a16="http://schemas.microsoft.com/office/drawing/2014/main" id="{2AB0F361-EAAE-4F4C-B50A-955EEAE277F3}"/>
              </a:ext>
            </a:extLst>
          </p:cNvPr>
          <p:cNvSpPr/>
          <p:nvPr/>
        </p:nvSpPr>
        <p:spPr>
          <a:xfrm>
            <a:off x="105275" y="3871843"/>
            <a:ext cx="5258813" cy="7648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2000" b="1" dirty="0" smtClean="0">
                <a:solidFill>
                  <a:schemeClr val="tx1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 </a:t>
            </a:r>
          </a:p>
          <a:p>
            <a:pPr>
              <a:spcAft>
                <a:spcPts val="0"/>
              </a:spcAft>
            </a:pPr>
            <a:r>
              <a:rPr lang="pt-PT" sz="2000" dirty="0" smtClean="0">
                <a:solidFill>
                  <a:schemeClr val="tx1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Escola Profissional Montemor-o-Velho</a:t>
            </a:r>
            <a:endParaRPr lang="pt-PT" sz="2000" dirty="0">
              <a:solidFill>
                <a:schemeClr val="tx1"/>
              </a:solidFill>
              <a:latin typeface="Bahnschrift Ligh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Imagem 31" descr="Agência Nacional para a Qualificação e o Ensino Profissional">
            <a:extLst>
              <a:ext uri="{FF2B5EF4-FFF2-40B4-BE49-F238E27FC236}">
                <a16:creationId xmlns:a16="http://schemas.microsoft.com/office/drawing/2014/main" id="{9665E170-AB63-4B58-AD80-CE8841FE98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461" y="5293188"/>
            <a:ext cx="891424" cy="71234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aixa de Texto 2">
            <a:extLst>
              <a:ext uri="{FF2B5EF4-FFF2-40B4-BE49-F238E27FC236}">
                <a16:creationId xmlns:a16="http://schemas.microsoft.com/office/drawing/2014/main" id="{497D4F53-5637-442A-AB66-8B99EE624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08" y="4764284"/>
            <a:ext cx="2699406" cy="52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pt-PT" sz="2800" dirty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Inscreva-se </a:t>
            </a:r>
            <a:r>
              <a:rPr lang="pt-PT" sz="2800" dirty="0" smtClean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  </a:t>
            </a:r>
            <a:endParaRPr lang="pt-PT" sz="2800" dirty="0" smtClean="0">
              <a:solidFill>
                <a:srgbClr val="003366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2800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28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PT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Imagem 33" descr="logo">
            <a:extLst>
              <a:ext uri="{FF2B5EF4-FFF2-40B4-BE49-F238E27FC236}">
                <a16:creationId xmlns:a16="http://schemas.microsoft.com/office/drawing/2014/main" id="{D8E00759-E673-4057-B2DE-663A5F94F516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2" y="5415112"/>
            <a:ext cx="937848" cy="1332300"/>
          </a:xfrm>
          <a:prstGeom prst="rect">
            <a:avLst/>
          </a:prstGeom>
          <a:noFill/>
        </p:spPr>
      </p:pic>
      <p:sp>
        <p:nvSpPr>
          <p:cNvPr id="35" name="Caixa de Texto 2">
            <a:extLst>
              <a:ext uri="{FF2B5EF4-FFF2-40B4-BE49-F238E27FC236}">
                <a16:creationId xmlns:a16="http://schemas.microsoft.com/office/drawing/2014/main" id="{497D4F53-5637-442A-AB66-8B99EE624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151" y="5261309"/>
            <a:ext cx="4451845" cy="103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pt-PT" sz="2000" dirty="0" smtClean="0">
                <a:solidFill>
                  <a:srgbClr val="003366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Associação Fernão Mendes Pinto</a:t>
            </a:r>
            <a:endParaRPr lang="pt-PT" sz="2000" dirty="0">
              <a:solidFill>
                <a:srgbClr val="003366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969571786   </a:t>
            </a: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969571854      239 687290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</a:t>
            </a: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afmendespinto@centroqualifica.gov.pt</a:t>
            </a:r>
            <a:endParaRPr 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2800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28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PT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ângulo: Cantos Arredondados 24">
            <a:extLst>
              <a:ext uri="{FF2B5EF4-FFF2-40B4-BE49-F238E27FC236}">
                <a16:creationId xmlns:a16="http://schemas.microsoft.com/office/drawing/2014/main" id="{ABB20202-859C-4F84-AFFF-102A4184350E}"/>
              </a:ext>
            </a:extLst>
          </p:cNvPr>
          <p:cNvSpPr/>
          <p:nvPr/>
        </p:nvSpPr>
        <p:spPr>
          <a:xfrm>
            <a:off x="2130529" y="2475689"/>
            <a:ext cx="4816741" cy="648919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2800" dirty="0" smtClean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o 12º </a:t>
            </a:r>
            <a:r>
              <a:rPr lang="pt-PT" sz="2800" dirty="0" smtClean="0">
                <a:solidFill>
                  <a:srgbClr val="8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escolaridade?</a:t>
            </a:r>
            <a:endParaRPr lang="pt-PT" sz="2800" dirty="0">
              <a:solidFill>
                <a:srgbClr val="8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54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46</Words>
  <Application>Microsoft Office PowerPoint</Application>
  <PresentationFormat>Apresentação no Ecrã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Bahnschrift Light</vt:lpstr>
      <vt:lpstr>Calibri</vt:lpstr>
      <vt:lpstr>Century Gothic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</dc:creator>
  <cp:lastModifiedBy>Conceição Carvalho</cp:lastModifiedBy>
  <cp:revision>59</cp:revision>
  <cp:lastPrinted>2018-02-27T11:12:36Z</cp:lastPrinted>
  <dcterms:created xsi:type="dcterms:W3CDTF">2016-10-06T15:06:23Z</dcterms:created>
  <dcterms:modified xsi:type="dcterms:W3CDTF">2019-07-23T13:07:56Z</dcterms:modified>
</cp:coreProperties>
</file>